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7" r:id="rId4"/>
    <p:sldId id="288" r:id="rId5"/>
    <p:sldId id="286" r:id="rId6"/>
    <p:sldId id="270" r:id="rId7"/>
    <p:sldId id="271" r:id="rId8"/>
    <p:sldId id="285" r:id="rId9"/>
    <p:sldId id="272" r:id="rId10"/>
    <p:sldId id="273" r:id="rId11"/>
    <p:sldId id="279" r:id="rId12"/>
    <p:sldId id="278" r:id="rId13"/>
    <p:sldId id="277" r:id="rId14"/>
    <p:sldId id="269" r:id="rId15"/>
    <p:sldId id="276" r:id="rId16"/>
    <p:sldId id="275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水煮沉浮" initials="K" lastIdx="8" clrIdx="0">
    <p:extLst>
      <p:ext uri="{19B8F6BF-5375-455C-9EA6-DF929625EA0E}">
        <p15:presenceInfo xmlns:p15="http://schemas.microsoft.com/office/powerpoint/2012/main" userId="水煮沉浮" providerId="None"/>
      </p:ext>
    </p:extLst>
  </p:cmAuthor>
  <p:cmAuthor id="2" name="王克球" initials="球" lastIdx="1" clrIdx="1">
    <p:extLst>
      <p:ext uri="{19B8F6BF-5375-455C-9EA6-DF929625EA0E}">
        <p15:presenceInfo xmlns:p15="http://schemas.microsoft.com/office/powerpoint/2012/main" userId="王克球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1C1C1E"/>
    <a:srgbClr val="1E1C1C"/>
    <a:srgbClr val="000000"/>
    <a:srgbClr val="1E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3-21T14:48:58.367" idx="1">
    <p:pos x="5892" y="2843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hyperlink" Target="mailto:support@kiloview.com" TargetMode="External"/><Relationship Id="rId5" Type="http://schemas.openxmlformats.org/officeDocument/2006/relationships/tags" Target="../tags/tag5.xml"/><Relationship Id="rId10" Type="http://schemas.openxmlformats.org/officeDocument/2006/relationships/hyperlink" Target="mailto:sales@kiloview.com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33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48" y="895709"/>
            <a:ext cx="9536182" cy="51654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9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D3E727-0E33-44A7-9455-3AD00F4E3980}"/>
              </a:ext>
            </a:extLst>
          </p:cNvPr>
          <p:cNvSpPr txBox="1"/>
          <p:nvPr/>
        </p:nvSpPr>
        <p:spPr>
          <a:xfrm>
            <a:off x="5657272" y="27893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C01E50-D069-4802-9165-169BAA8688EE}"/>
              </a:ext>
            </a:extLst>
          </p:cNvPr>
          <p:cNvSpPr txBox="1"/>
          <p:nvPr/>
        </p:nvSpPr>
        <p:spPr>
          <a:xfrm>
            <a:off x="5652654" y="29787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DCE622-CE44-486E-B0A2-6E8749B8FB59}"/>
              </a:ext>
            </a:extLst>
          </p:cNvPr>
          <p:cNvSpPr txBox="1"/>
          <p:nvPr/>
        </p:nvSpPr>
        <p:spPr>
          <a:xfrm>
            <a:off x="7779253" y="2664584"/>
            <a:ext cx="173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用户手册  </a:t>
            </a:r>
            <a:r>
              <a:rPr lang="en-US" altLang="zh-CN" dirty="0">
                <a:solidFill>
                  <a:schemeClr val="bg1"/>
                </a:solidFill>
              </a:rPr>
              <a:t>V1.0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279CC8-1026-4A61-8CA6-A57E48813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28923" r="9792" b="20679"/>
          <a:stretch/>
        </p:blipFill>
        <p:spPr bwMode="auto">
          <a:xfrm>
            <a:off x="3202847" y="3485536"/>
            <a:ext cx="6172200" cy="217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47" y="1794630"/>
            <a:ext cx="5035306" cy="460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7A7DB6-3498-4689-9900-8B974B514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48" y="1559560"/>
            <a:ext cx="9409430" cy="4748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BB126FC-AC80-43F3-8DDC-C488BD1875E3}"/>
              </a:ext>
            </a:extLst>
          </p:cNvPr>
          <p:cNvSpPr txBox="1"/>
          <p:nvPr/>
        </p:nvSpPr>
        <p:spPr>
          <a:xfrm>
            <a:off x="4032268" y="843347"/>
            <a:ext cx="518793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同一局域网内，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NDI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源可通过自动发现展示在列表中，点击图标刷新可实时更新网络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NDI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源</a:t>
            </a:r>
            <a:endParaRPr lang="zh-CN" altLang="en-US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en-US" sz="1000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图标，可添加不同组或同一局域网中不同网段的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NDI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视频源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1EC9BC72-985E-4388-A1A2-0F0545894F10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8946564" y="1317039"/>
            <a:ext cx="1118773" cy="571500"/>
          </a:xfrm>
          <a:prstGeom prst="bentConnector2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4A85A464-48E7-4C6D-816E-1008F06A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67" y="2884342"/>
            <a:ext cx="2330433" cy="2270848"/>
          </a:xfrm>
          <a:prstGeom prst="rect">
            <a:avLst/>
          </a:prstGeom>
        </p:spPr>
      </p:pic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B475B9BB-42D3-4177-B168-9B2A1A3A16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57944" y="2014538"/>
            <a:ext cx="4219569" cy="2081208"/>
          </a:xfrm>
          <a:prstGeom prst="bentConnector3">
            <a:avLst>
              <a:gd name="adj1" fmla="val 0"/>
            </a:avLst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6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241B69-BF92-419D-866C-42CBBE44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65" y="1156802"/>
            <a:ext cx="9348470" cy="47180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6D3514F-40D2-40F2-8AC0-B91BAB57C55C}"/>
              </a:ext>
            </a:extLst>
          </p:cNvPr>
          <p:cNvSpPr txBox="1"/>
          <p:nvPr/>
        </p:nvSpPr>
        <p:spPr>
          <a:xfrm>
            <a:off x="3543300" y="596351"/>
            <a:ext cx="3429000" cy="24622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发现视频源后，把视频源拖入左边播放窗口进行播放监看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E586E-536E-43B1-B082-A6BEC1DA9492}"/>
              </a:ext>
            </a:extLst>
          </p:cNvPr>
          <p:cNvSpPr txBox="1"/>
          <p:nvPr/>
        </p:nvSpPr>
        <p:spPr>
          <a:xfrm>
            <a:off x="7248527" y="596352"/>
            <a:ext cx="3438525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点击右上角浏览器图标后可直接访问编码器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配置页面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12EBEB-ED11-4D47-9C8A-4DA421167412}"/>
              </a:ext>
            </a:extLst>
          </p:cNvPr>
          <p:cNvCxnSpPr/>
          <p:nvPr/>
        </p:nvCxnSpPr>
        <p:spPr>
          <a:xfrm flipV="1">
            <a:off x="8201025" y="842572"/>
            <a:ext cx="0" cy="843353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435BADF-405E-421B-AF82-76B606A7F32D}"/>
              </a:ext>
            </a:extLst>
          </p:cNvPr>
          <p:cNvCxnSpPr>
            <a:cxnSpLocks/>
          </p:cNvCxnSpPr>
          <p:nvPr/>
        </p:nvCxnSpPr>
        <p:spPr>
          <a:xfrm flipV="1">
            <a:off x="5419725" y="842572"/>
            <a:ext cx="0" cy="1214828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5C941DD-13DE-44B4-A022-8BA75B3BE1B5}"/>
              </a:ext>
            </a:extLst>
          </p:cNvPr>
          <p:cNvSpPr txBox="1"/>
          <p:nvPr/>
        </p:nvSpPr>
        <p:spPr>
          <a:xfrm>
            <a:off x="1281113" y="595250"/>
            <a:ext cx="1743075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视频源名称、分辨率等信息</a:t>
            </a:r>
            <a:endParaRPr lang="zh-CN" altLang="en-US" sz="1000" dirty="0"/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5865DF4-DF61-4F85-A730-0921515A138B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V="1">
            <a:off x="837852" y="1161623"/>
            <a:ext cx="1053289" cy="166766"/>
          </a:xfrm>
          <a:prstGeom prst="bentConnector4">
            <a:avLst>
              <a:gd name="adj1" fmla="val -457"/>
              <a:gd name="adj2" fmla="val 237078"/>
            </a:avLst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C7E085AC-222E-4B77-9353-9E661FCF5337}"/>
              </a:ext>
            </a:extLst>
          </p:cNvPr>
          <p:cNvSpPr txBox="1"/>
          <p:nvPr/>
        </p:nvSpPr>
        <p:spPr>
          <a:xfrm>
            <a:off x="211492" y="5335429"/>
            <a:ext cx="9737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</a:rPr>
              <a:t>音频开关，默认关闭状态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DD45145-F1FF-489A-A451-9ADF7561CFE8}"/>
              </a:ext>
            </a:extLst>
          </p:cNvPr>
          <p:cNvCxnSpPr>
            <a:cxnSpLocks/>
          </p:cNvCxnSpPr>
          <p:nvPr/>
        </p:nvCxnSpPr>
        <p:spPr>
          <a:xfrm flipH="1">
            <a:off x="1185265" y="5534025"/>
            <a:ext cx="262615" cy="0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087EBA28-DBE2-48E8-8978-F1E1494ADFC1}"/>
              </a:ext>
            </a:extLst>
          </p:cNvPr>
          <p:cNvSpPr txBox="1"/>
          <p:nvPr/>
        </p:nvSpPr>
        <p:spPr>
          <a:xfrm>
            <a:off x="4314825" y="6189081"/>
            <a:ext cx="54483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设置选项可自由选择视频源主子码流进行播放，高级设置中可编辑视频源的名称、字体大小、字体颜色、开启显示名称及音柱、安全框和中心线</a:t>
            </a:r>
            <a:endParaRPr lang="zh-CN" altLang="en-US" sz="1000" dirty="0"/>
          </a:p>
        </p:txBody>
      </p: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EA0B84FB-D0B0-4677-A44C-DBCFDB201186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 flipV="1">
            <a:off x="7038976" y="5534025"/>
            <a:ext cx="1228729" cy="655056"/>
          </a:xfrm>
          <a:prstGeom prst="bentConnector2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8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5E1F66-16B5-4C2D-AF2A-54EB3E422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35" y="1540121"/>
            <a:ext cx="9371330" cy="47294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9EA34B-0352-4391-8AB9-393AF2783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60" y="2466684"/>
            <a:ext cx="3381375" cy="24098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8F692A2-0198-4C42-A7E3-E305360FF5F4}"/>
              </a:ext>
            </a:extLst>
          </p:cNvPr>
          <p:cNvSpPr txBox="1"/>
          <p:nvPr/>
        </p:nvSpPr>
        <p:spPr>
          <a:xfrm>
            <a:off x="1345248" y="950481"/>
            <a:ext cx="456500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开启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NDI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输出，可以把预览窗口的单画面或者多画面转换成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 NDI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流进行传输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6E3EFB8-ABF4-4033-987C-246BE9C3F551}"/>
              </a:ext>
            </a:extLst>
          </p:cNvPr>
          <p:cNvCxnSpPr>
            <a:cxnSpLocks/>
          </p:cNvCxnSpPr>
          <p:nvPr/>
        </p:nvCxnSpPr>
        <p:spPr>
          <a:xfrm flipV="1">
            <a:off x="1800808" y="1196702"/>
            <a:ext cx="0" cy="683590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DF3D2B7-EE5D-4890-A29C-07FF5D727ADD}"/>
              </a:ext>
            </a:extLst>
          </p:cNvPr>
          <p:cNvSpPr txBox="1"/>
          <p:nvPr/>
        </p:nvSpPr>
        <p:spPr>
          <a:xfrm>
            <a:off x="7280353" y="950480"/>
            <a:ext cx="350131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输出的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NDI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流设置参数页面，可以调整输流的分辨率、帧率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E1538D3-D0D8-4E72-B1E6-797299BBE0C7}"/>
              </a:ext>
            </a:extLst>
          </p:cNvPr>
          <p:cNvCxnSpPr/>
          <p:nvPr/>
        </p:nvCxnSpPr>
        <p:spPr>
          <a:xfrm flipV="1">
            <a:off x="8341567" y="1196702"/>
            <a:ext cx="0" cy="683590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2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7A9421-2A70-4D9F-8AB8-CB8175ADA8FD}"/>
              </a:ext>
            </a:extLst>
          </p:cNvPr>
          <p:cNvGrpSpPr/>
          <p:nvPr/>
        </p:nvGrpSpPr>
        <p:grpSpPr>
          <a:xfrm>
            <a:off x="1418907" y="1637873"/>
            <a:ext cx="9354185" cy="4720590"/>
            <a:chOff x="1418907" y="1068705"/>
            <a:chExt cx="9354185" cy="472059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1296A12-6CA6-4DF8-9ABA-7648DF588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907" y="1068705"/>
              <a:ext cx="9354185" cy="472059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6CB2A9C-DF28-4F21-B9A9-DB40E42B9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147" y="1633940"/>
              <a:ext cx="3923665" cy="1966595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4438B93-965F-4E90-A05C-5BB71A4E2083}"/>
              </a:ext>
            </a:extLst>
          </p:cNvPr>
          <p:cNvSpPr txBox="1"/>
          <p:nvPr/>
        </p:nvSpPr>
        <p:spPr>
          <a:xfrm>
            <a:off x="1345247" y="883054"/>
            <a:ext cx="884872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点击下拉菜单，可以选择将当前窗口的图像和参数复制到其他的输出窗口。当修改当前窗口信息后，点击“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TAKE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”则就修改后的信息切换到复制的其他输出窗口；如选择“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”，当您改变窗口信息时，选择复制的窗口也实时的进行变化。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226C803-ED28-4D23-895A-764600E04B1E}"/>
              </a:ext>
            </a:extLst>
          </p:cNvPr>
          <p:cNvCxnSpPr>
            <a:cxnSpLocks/>
          </p:cNvCxnSpPr>
          <p:nvPr/>
        </p:nvCxnSpPr>
        <p:spPr>
          <a:xfrm flipV="1">
            <a:off x="4758612" y="1283164"/>
            <a:ext cx="0" cy="63894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6FCB5DD-4F8B-4C21-AF0E-8D21B920C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97" y="1329015"/>
            <a:ext cx="8396267" cy="4237491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07349" y="692910"/>
            <a:ext cx="5584301" cy="2683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/IPAD</a:t>
            </a:r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可通过扫描二维码登陆播放器设置界面对播放器进行参数配置，操作方式跟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端一致</a:t>
            </a:r>
            <a:r>
              <a:rPr lang="zh-CN" altLang="en-US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1" name="副标题 2"/>
          <p:cNvSpPr txBox="1"/>
          <p:nvPr/>
        </p:nvSpPr>
        <p:spPr>
          <a:xfrm>
            <a:off x="2857500" y="6033696"/>
            <a:ext cx="5153025" cy="2723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注意：手机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平板要和播放器处于同一网络下，才能实现扫描二维码登陆播放器设置页面。</a:t>
            </a:r>
          </a:p>
        </p:txBody>
      </p:sp>
      <p:sp>
        <p:nvSpPr>
          <p:cNvPr id="7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C052FA5-060F-4F34-AFDB-107124CDA469}"/>
              </a:ext>
            </a:extLst>
          </p:cNvPr>
          <p:cNvGrpSpPr/>
          <p:nvPr/>
        </p:nvGrpSpPr>
        <p:grpSpPr>
          <a:xfrm>
            <a:off x="8733802" y="1115596"/>
            <a:ext cx="3210548" cy="5869459"/>
            <a:chOff x="8733802" y="1098655"/>
            <a:chExt cx="3210548" cy="586945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3802" y="1098655"/>
              <a:ext cx="3210548" cy="58694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568009F-5339-4775-8F96-B4AEB45F3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8"/>
            <a:stretch/>
          </p:blipFill>
          <p:spPr>
            <a:xfrm>
              <a:off x="9053147" y="2038524"/>
              <a:ext cx="2238435" cy="3888601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A708FED-5400-4924-9F59-833835092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942" y="2580454"/>
            <a:ext cx="1574631" cy="1779276"/>
          </a:xfrm>
          <a:prstGeom prst="rect">
            <a:avLst/>
          </a:prstGeom>
        </p:spPr>
      </p:pic>
      <p:cxnSp>
        <p:nvCxnSpPr>
          <p:cNvPr id="4" name="连接符: 肘形 3">
            <a:extLst>
              <a:ext uri="{FF2B5EF4-FFF2-40B4-BE49-F238E27FC236}">
                <a16:creationId xmlns:a16="http://schemas.microsoft.com/office/drawing/2014/main" id="{95A31482-EBEF-4E12-A382-F45CE57139D6}"/>
              </a:ext>
            </a:extLst>
          </p:cNvPr>
          <p:cNvCxnSpPr>
            <a:cxnSpLocks/>
            <a:stCxn id="8" idx="0"/>
            <a:endCxn id="3" idx="3"/>
          </p:cNvCxnSpPr>
          <p:nvPr/>
        </p:nvCxnSpPr>
        <p:spPr>
          <a:xfrm rot="16200000" flipV="1">
            <a:off x="9167816" y="1050915"/>
            <a:ext cx="1228385" cy="780715"/>
          </a:xfrm>
          <a:prstGeom prst="bentConnector2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C624E2-9DD2-4BFC-A42D-A97D86905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 b="6782"/>
          <a:stretch/>
        </p:blipFill>
        <p:spPr>
          <a:xfrm>
            <a:off x="2347080" y="1352611"/>
            <a:ext cx="6507239" cy="27711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53BE88-88A6-4C8F-B5B5-DD23BDC969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4478" r="5612" b="21111"/>
          <a:stretch/>
        </p:blipFill>
        <p:spPr>
          <a:xfrm>
            <a:off x="2181226" y="4393204"/>
            <a:ext cx="6953250" cy="192501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8409BA4-7071-4001-AB4C-8D2A60758CCA}"/>
              </a:ext>
            </a:extLst>
          </p:cNvPr>
          <p:cNvSpPr/>
          <p:nvPr/>
        </p:nvSpPr>
        <p:spPr>
          <a:xfrm>
            <a:off x="5219700" y="5105400"/>
            <a:ext cx="1356115" cy="23968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F0C63DB-85A9-4F5E-9854-EF56298AB5B0}"/>
              </a:ext>
            </a:extLst>
          </p:cNvPr>
          <p:cNvCxnSpPr>
            <a:cxnSpLocks/>
          </p:cNvCxnSpPr>
          <p:nvPr/>
        </p:nvCxnSpPr>
        <p:spPr>
          <a:xfrm flipV="1">
            <a:off x="5894582" y="4123803"/>
            <a:ext cx="0" cy="981597"/>
          </a:xfrm>
          <a:prstGeom prst="straightConnector1">
            <a:avLst/>
          </a:prstGeom>
          <a:ln w="1905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AD2974A-5045-48E0-AC1F-62C4F6C870F7}"/>
              </a:ext>
            </a:extLst>
          </p:cNvPr>
          <p:cNvSpPr txBox="1"/>
          <p:nvPr/>
        </p:nvSpPr>
        <p:spPr>
          <a:xfrm>
            <a:off x="9240314" y="1810822"/>
            <a:ext cx="22764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HDMI/DP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接口连接多个</a:t>
            </a:r>
            <a:r>
              <a:rPr lang="zh-CN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显示器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，实现多屏幕监看和切换</a:t>
            </a:r>
            <a:endParaRPr lang="zh-CN" altLang="en-US" sz="1000" dirty="0"/>
          </a:p>
        </p:txBody>
      </p: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586AFB3E-3768-4ED6-8C88-2A50A50956C6}"/>
              </a:ext>
            </a:extLst>
          </p:cNvPr>
          <p:cNvCxnSpPr>
            <a:cxnSpLocks/>
            <a:stCxn id="7" idx="3"/>
            <a:endCxn id="17" idx="2"/>
          </p:cNvCxnSpPr>
          <p:nvPr/>
        </p:nvCxnSpPr>
        <p:spPr>
          <a:xfrm flipV="1">
            <a:off x="8854319" y="2210932"/>
            <a:ext cx="1524233" cy="527275"/>
          </a:xfrm>
          <a:prstGeom prst="bentConnector2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51AA8689-9439-4357-B622-2050FDE0E17C}"/>
              </a:ext>
            </a:extLst>
          </p:cNvPr>
          <p:cNvSpPr txBox="1"/>
          <p:nvPr/>
        </p:nvSpPr>
        <p:spPr>
          <a:xfrm>
            <a:off x="374668" y="796644"/>
            <a:ext cx="2111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应用：多屏监看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5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D8A2C7C-FC9D-465F-9586-E579BDF431C9}"/>
              </a:ext>
            </a:extLst>
          </p:cNvPr>
          <p:cNvGrpSpPr/>
          <p:nvPr/>
        </p:nvGrpSpPr>
        <p:grpSpPr>
          <a:xfrm>
            <a:off x="2383129" y="1638301"/>
            <a:ext cx="8721142" cy="4578728"/>
            <a:chOff x="1736521" y="1738391"/>
            <a:chExt cx="8232396" cy="415478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2F3A192-3CC1-4A44-98C0-ACC63A16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6521" y="1738391"/>
              <a:ext cx="8232396" cy="415478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EB7E1BE-A8B5-4D0D-8074-5A1D9CDC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521" y="2232501"/>
              <a:ext cx="6121604" cy="344284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C651895-89E2-4C13-BF17-941834EE9B09}"/>
                </a:ext>
              </a:extLst>
            </p:cNvPr>
            <p:cNvGrpSpPr/>
            <p:nvPr/>
          </p:nvGrpSpPr>
          <p:grpSpPr>
            <a:xfrm>
              <a:off x="6440488" y="2232501"/>
              <a:ext cx="1411287" cy="685808"/>
              <a:chOff x="4386263" y="495292"/>
              <a:chExt cx="1476376" cy="797496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20B65DBE-D383-4D19-9F86-915A4195F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6263" y="495292"/>
                <a:ext cx="1476376" cy="521684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A9ACDC8-BE0A-4E1E-AFE5-F17D089A10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274"/>
              <a:stretch/>
            </p:blipFill>
            <p:spPr>
              <a:xfrm>
                <a:off x="4386263" y="1016563"/>
                <a:ext cx="1476376" cy="276225"/>
              </a:xfrm>
              <a:prstGeom prst="rect">
                <a:avLst/>
              </a:prstGeom>
            </p:spPr>
          </p:pic>
        </p:grp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182FDD8-1905-4F22-BE83-03E1D581607A}"/>
              </a:ext>
            </a:extLst>
          </p:cNvPr>
          <p:cNvSpPr txBox="1"/>
          <p:nvPr/>
        </p:nvSpPr>
        <p:spPr>
          <a:xfrm>
            <a:off x="4742609" y="956647"/>
            <a:ext cx="6163079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</a:rPr>
              <a:t>通过“窗口”进行配置，把当前的视频预览画面送到对应其他屏幕上显示，可一键全屏到对应的显示器窗口</a:t>
            </a:r>
            <a:endParaRPr lang="en-US" altLang="zh-CN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F744260-74F5-4565-B689-3C97FAE86F04}"/>
              </a:ext>
            </a:extLst>
          </p:cNvPr>
          <p:cNvCxnSpPr>
            <a:cxnSpLocks/>
          </p:cNvCxnSpPr>
          <p:nvPr/>
        </p:nvCxnSpPr>
        <p:spPr>
          <a:xfrm flipV="1">
            <a:off x="8837684" y="1242927"/>
            <a:ext cx="0" cy="735098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4FBC1DE6-AB79-475B-86CA-F9BFFFB5C03B}"/>
              </a:ext>
            </a:extLst>
          </p:cNvPr>
          <p:cNvSpPr txBox="1"/>
          <p:nvPr/>
        </p:nvSpPr>
        <p:spPr>
          <a:xfrm>
            <a:off x="374668" y="796644"/>
            <a:ext cx="2111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应用：多屏监看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994585" y="2908641"/>
            <a:ext cx="10196830" cy="83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ea typeface="微软雅黑" panose="020B0503020204020204" pitchFamily="34" charset="-122"/>
              </a:rPr>
              <a:t>让“视界”畅通无阻！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0" y="5846985"/>
            <a:ext cx="12192000" cy="1012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340983" y="5905249"/>
            <a:ext cx="4265930" cy="37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b="0" i="0" dirty="0">
                <a:solidFill>
                  <a:srgbClr val="424242"/>
                </a:solidFill>
                <a:effectLst/>
                <a:latin typeface="Montserrat" panose="02000505000000020004" pitchFamily="2" charset="0"/>
              </a:rPr>
              <a:t>长沙千视电子科技有限公司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2340983" y="6236600"/>
            <a:ext cx="9008745" cy="52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电话：</a:t>
            </a:r>
            <a:r>
              <a:rPr lang="en-US" altLang="zh-CN" sz="1000" b="0" i="0" dirty="0">
                <a:solidFill>
                  <a:srgbClr val="3E3E3E"/>
                </a:solidFill>
                <a:effectLst/>
                <a:latin typeface="Montserrat" panose="02000505000000020004" pitchFamily="2" charset="0"/>
              </a:rPr>
              <a:t>18573195256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     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邮箱：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hlinkClick r:id="rId10"/>
              </a:rPr>
              <a:t> sales@kiloview.com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  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技术支持：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hlinkClick r:id="rId11"/>
              </a:rPr>
              <a:t>support@kiloview.com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       </a:t>
            </a:r>
            <a:b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地址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: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长沙市雨花区汇金路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877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号嘉华智谷产业园长沙屿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B4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栋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106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109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号</a:t>
            </a:r>
            <a:endParaRPr sz="10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92" y="2026160"/>
            <a:ext cx="2240016" cy="71680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111766-7F00-4AF2-86AB-BCAE321C0B5F}"/>
              </a:ext>
            </a:extLst>
          </p:cNvPr>
          <p:cNvGrpSpPr/>
          <p:nvPr/>
        </p:nvGrpSpPr>
        <p:grpSpPr>
          <a:xfrm>
            <a:off x="233097" y="5938562"/>
            <a:ext cx="1781314" cy="854905"/>
            <a:chOff x="233097" y="5938562"/>
            <a:chExt cx="1781314" cy="85490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94781CD-1979-4147-9BB4-946D466A8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97" y="5938562"/>
              <a:ext cx="854905" cy="85490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1AFF70D-D25F-41B2-8CA9-BE36CE78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506" y="5938562"/>
              <a:ext cx="854905" cy="854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9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F17F61-6241-40DC-9FFD-D6353C236236}"/>
              </a:ext>
            </a:extLst>
          </p:cNvPr>
          <p:cNvSpPr txBox="1"/>
          <p:nvPr/>
        </p:nvSpPr>
        <p:spPr>
          <a:xfrm>
            <a:off x="793768" y="1049240"/>
            <a:ext cx="10028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设备开机后，通过设备触摸显示屏可以查看登录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en-US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页面的方式、视频窗口显示、硬件性能参数和参数设置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CA91678-7949-415F-A3F6-FBD246C30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382" y="2038523"/>
            <a:ext cx="6590453" cy="37071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F17F61-6241-40DC-9FFD-D6353C236236}"/>
              </a:ext>
            </a:extLst>
          </p:cNvPr>
          <p:cNvSpPr txBox="1"/>
          <p:nvPr/>
        </p:nvSpPr>
        <p:spPr>
          <a:xfrm>
            <a:off x="793768" y="776170"/>
            <a:ext cx="10028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视频窗口：可以通过屏幕预览各输出窗口的视频源画面，左右滑动切换到不同的输出预览窗口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1BC90BB-16D7-44DD-9D95-F52BF8E469B5}"/>
              </a:ext>
            </a:extLst>
          </p:cNvPr>
          <p:cNvGrpSpPr/>
          <p:nvPr/>
        </p:nvGrpSpPr>
        <p:grpSpPr>
          <a:xfrm>
            <a:off x="1113211" y="1819625"/>
            <a:ext cx="7171477" cy="4033955"/>
            <a:chOff x="2182073" y="2047875"/>
            <a:chExt cx="7171477" cy="40339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ABE1533-D16D-495C-941F-5F41A382D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073" y="2047875"/>
              <a:ext cx="7171477" cy="403395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41FE0A7-28AF-43F2-AFA0-7AC969D27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1" r="7913"/>
            <a:stretch/>
          </p:blipFill>
          <p:spPr>
            <a:xfrm>
              <a:off x="7954940" y="4877191"/>
              <a:ext cx="457200" cy="4551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171249D-62F1-48AB-8030-8DEFF1C83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438" y="4877191"/>
              <a:ext cx="457200" cy="37147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D04C7B1-3B61-43BE-8148-F985A1B2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689" y="4877191"/>
              <a:ext cx="457200" cy="37147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706F5AE-5D1A-48BF-B7E6-60991FF8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6187" y="4877191"/>
              <a:ext cx="457200" cy="371475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F136816E-432C-4C48-8073-660B00681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42471"/>
              </p:ext>
            </p:extLst>
          </p:nvPr>
        </p:nvGraphicFramePr>
        <p:xfrm>
          <a:off x="6886078" y="2639216"/>
          <a:ext cx="4213122" cy="166946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5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4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图标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说明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开启和关闭播放视频源中心线显示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开启和关闭播放视频源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名称显示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开启和关闭播放视频源安全框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9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开启和关闭播放视频源音柱显示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E9F45DA0-78D7-4802-A59C-A2C80C2DE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90" y="3728130"/>
            <a:ext cx="238387" cy="1936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D00CAD8-055B-40E1-9D8E-9064547BC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00" y="3060477"/>
            <a:ext cx="228600" cy="1857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68285FC-DB71-4A9D-A817-4DB46F557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90" y="4039255"/>
            <a:ext cx="238388" cy="1936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060BA5F-4E5A-4370-8ED1-BB36FE0BA1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r="7894"/>
          <a:stretch/>
        </p:blipFill>
        <p:spPr>
          <a:xfrm>
            <a:off x="7104890" y="3362889"/>
            <a:ext cx="245878" cy="247806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F6B2D22-34EA-42C7-9D5F-3321A636516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8115387" y="2106309"/>
            <a:ext cx="449766" cy="1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EB1E6FB8-7CAF-482C-851B-3813C0BB2FD1}"/>
              </a:ext>
            </a:extLst>
          </p:cNvPr>
          <p:cNvSpPr/>
          <p:nvPr/>
        </p:nvSpPr>
        <p:spPr>
          <a:xfrm>
            <a:off x="1943100" y="4524375"/>
            <a:ext cx="5629275" cy="6038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1486D74D-C58F-4B6C-97D9-3A8B97B47B2E}"/>
              </a:ext>
            </a:extLst>
          </p:cNvPr>
          <p:cNvCxnSpPr>
            <a:stCxn id="29" idx="3"/>
            <a:endCxn id="17" idx="2"/>
          </p:cNvCxnSpPr>
          <p:nvPr/>
        </p:nvCxnSpPr>
        <p:spPr>
          <a:xfrm flipV="1">
            <a:off x="7572375" y="4308680"/>
            <a:ext cx="1420264" cy="517643"/>
          </a:xfrm>
          <a:prstGeom prst="bentConnector2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4CBDFBD-6184-4BF7-B8AF-011BA8E353F6}"/>
              </a:ext>
            </a:extLst>
          </p:cNvPr>
          <p:cNvSpPr txBox="1"/>
          <p:nvPr/>
        </p:nvSpPr>
        <p:spPr>
          <a:xfrm>
            <a:off x="8565153" y="1983199"/>
            <a:ext cx="959847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打开辅助功能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2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4CBDFBD-6184-4BF7-B8AF-011BA8E353F6}"/>
              </a:ext>
            </a:extLst>
          </p:cNvPr>
          <p:cNvSpPr txBox="1"/>
          <p:nvPr/>
        </p:nvSpPr>
        <p:spPr>
          <a:xfrm>
            <a:off x="5173300" y="1085602"/>
            <a:ext cx="1353100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打开多屏幕输出配置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7006C37-E6CD-423D-AAD4-741A18BD1288}"/>
              </a:ext>
            </a:extLst>
          </p:cNvPr>
          <p:cNvGrpSpPr/>
          <p:nvPr/>
        </p:nvGrpSpPr>
        <p:grpSpPr>
          <a:xfrm>
            <a:off x="1456111" y="1568277"/>
            <a:ext cx="7171477" cy="4033955"/>
            <a:chOff x="1456111" y="1568277"/>
            <a:chExt cx="7171477" cy="40339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ABE1533-D16D-495C-941F-5F41A382D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111" y="1568277"/>
              <a:ext cx="7171477" cy="403395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226EDF6-7E5B-4266-A6EF-C5D5C5D36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575" y="4184823"/>
              <a:ext cx="612477" cy="61247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824DE18-FD81-4C04-B752-EC0DAF0D6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239" y="4184823"/>
              <a:ext cx="612477" cy="61247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EC3D091-3937-4CC4-B8F3-9F557387B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700" y="4184823"/>
              <a:ext cx="612477" cy="61247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F3B8964C-6BD1-4320-827A-EF699A559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161" y="4178598"/>
              <a:ext cx="612477" cy="61247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AC7484A2-A417-4992-927B-38C1D5DF0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374" y="4178598"/>
              <a:ext cx="612477" cy="61247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D5A6196-6E7C-4EA8-910A-D73DF499A413}"/>
                </a:ext>
              </a:extLst>
            </p:cNvPr>
            <p:cNvSpPr/>
            <p:nvPr/>
          </p:nvSpPr>
          <p:spPr>
            <a:xfrm>
              <a:off x="2228480" y="5058288"/>
              <a:ext cx="743927" cy="248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accent1"/>
                  </a:solidFill>
                </a:rPr>
                <a:t>关闭窗口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E439306-B2A1-4D3E-9474-61EEEFD96614}"/>
                </a:ext>
              </a:extLst>
            </p:cNvPr>
            <p:cNvSpPr/>
            <p:nvPr/>
          </p:nvSpPr>
          <p:spPr>
            <a:xfrm>
              <a:off x="3630239" y="5083656"/>
              <a:ext cx="612477" cy="248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accent1"/>
                  </a:solidFill>
                </a:rPr>
                <a:t>屏幕</a:t>
              </a:r>
              <a:r>
                <a:rPr lang="en-US" altLang="zh-CN" sz="1100" dirty="0">
                  <a:solidFill>
                    <a:schemeClr val="accent1"/>
                  </a:solidFill>
                </a:rPr>
                <a:t>1</a:t>
              </a:r>
              <a:endParaRPr lang="zh-CN" altLang="en-US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3DFB10D-1F78-49F3-83BB-C08529FF4B6F}"/>
                </a:ext>
              </a:extLst>
            </p:cNvPr>
            <p:cNvSpPr/>
            <p:nvPr/>
          </p:nvSpPr>
          <p:spPr>
            <a:xfrm>
              <a:off x="4944699" y="5063259"/>
              <a:ext cx="612477" cy="248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accent1"/>
                  </a:solidFill>
                </a:rPr>
                <a:t>屏幕</a:t>
              </a:r>
              <a:r>
                <a:rPr lang="en-US" altLang="zh-CN" sz="1100" dirty="0">
                  <a:solidFill>
                    <a:schemeClr val="accent1"/>
                  </a:solidFill>
                </a:rPr>
                <a:t>1</a:t>
              </a:r>
              <a:endParaRPr lang="zh-CN" altLang="en-US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2E334ED-B1A7-487A-976D-911E4523E8CF}"/>
                </a:ext>
              </a:extLst>
            </p:cNvPr>
            <p:cNvSpPr/>
            <p:nvPr/>
          </p:nvSpPr>
          <p:spPr>
            <a:xfrm>
              <a:off x="6259159" y="5063259"/>
              <a:ext cx="612477" cy="248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accent1"/>
                  </a:solidFill>
                </a:rPr>
                <a:t>屏幕</a:t>
              </a:r>
              <a:r>
                <a:rPr lang="en-US" altLang="zh-CN" sz="1100" dirty="0">
                  <a:solidFill>
                    <a:schemeClr val="accent1"/>
                  </a:solidFill>
                </a:rPr>
                <a:t>1</a:t>
              </a:r>
              <a:endParaRPr lang="zh-CN" altLang="en-US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6614EEA-549F-43C2-8094-D81F201FD8FD}"/>
                </a:ext>
              </a:extLst>
            </p:cNvPr>
            <p:cNvSpPr/>
            <p:nvPr/>
          </p:nvSpPr>
          <p:spPr>
            <a:xfrm>
              <a:off x="7443373" y="5063259"/>
              <a:ext cx="612477" cy="248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accent1"/>
                  </a:solidFill>
                </a:rPr>
                <a:t>屏幕</a:t>
              </a:r>
              <a:r>
                <a:rPr lang="en-US" altLang="zh-CN" sz="1100" dirty="0">
                  <a:solidFill>
                    <a:schemeClr val="accent1"/>
                  </a:solidFill>
                </a:rPr>
                <a:t>1</a:t>
              </a:r>
              <a:endParaRPr lang="zh-CN" altLang="en-US" sz="11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88CF2182-A292-4BC7-A646-74515C9499A0}"/>
              </a:ext>
            </a:extLst>
          </p:cNvPr>
          <p:cNvCxnSpPr>
            <a:endCxn id="32" idx="3"/>
          </p:cNvCxnSpPr>
          <p:nvPr/>
        </p:nvCxnSpPr>
        <p:spPr>
          <a:xfrm rot="10800000">
            <a:off x="6526400" y="1208714"/>
            <a:ext cx="1159778" cy="499139"/>
          </a:xfrm>
          <a:prstGeom prst="bentConnector3">
            <a:avLst>
              <a:gd name="adj1" fmla="val -98"/>
            </a:avLst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6F1FAB8-7A59-442D-926D-502E23A0F8BA}"/>
              </a:ext>
            </a:extLst>
          </p:cNvPr>
          <p:cNvSpPr txBox="1"/>
          <p:nvPr/>
        </p:nvSpPr>
        <p:spPr>
          <a:xfrm>
            <a:off x="9006279" y="4284781"/>
            <a:ext cx="13531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配置输出在不同的屏幕和关闭窗口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C2992F1-1739-4DC1-BDE1-B2D4AB7C523C}"/>
              </a:ext>
            </a:extLst>
          </p:cNvPr>
          <p:cNvSpPr/>
          <p:nvPr/>
        </p:nvSpPr>
        <p:spPr>
          <a:xfrm>
            <a:off x="2120336" y="4080995"/>
            <a:ext cx="6137839" cy="82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576A1F2-3FA1-49CE-B001-ACA2437C0EDF}"/>
              </a:ext>
            </a:extLst>
          </p:cNvPr>
          <p:cNvCxnSpPr>
            <a:endCxn id="40" idx="1"/>
          </p:cNvCxnSpPr>
          <p:nvPr/>
        </p:nvCxnSpPr>
        <p:spPr>
          <a:xfrm flipV="1">
            <a:off x="8277225" y="4484836"/>
            <a:ext cx="729054" cy="1439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8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F17F61-6241-40DC-9FFD-D6353C236236}"/>
              </a:ext>
            </a:extLst>
          </p:cNvPr>
          <p:cNvSpPr txBox="1"/>
          <p:nvPr/>
        </p:nvSpPr>
        <p:spPr>
          <a:xfrm>
            <a:off x="793768" y="1049240"/>
            <a:ext cx="9737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通过屏幕点击“设置”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“网络设置“，配置您当前网络实际业务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地址、子网和网关，保存后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地址用于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</a:t>
            </a:r>
            <a:r>
              <a:rPr lang="zh-CN" altLang="en-US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页面登录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和视频预览。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CA91678-7949-415F-A3F6-FBD246C30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59" y="2038523"/>
            <a:ext cx="6591300" cy="37071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2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DE1C6A-8434-481D-8344-90C0AC62358A}"/>
              </a:ext>
            </a:extLst>
          </p:cNvPr>
          <p:cNvSpPr txBox="1"/>
          <p:nvPr/>
        </p:nvSpPr>
        <p:spPr>
          <a:xfrm>
            <a:off x="793768" y="1049608"/>
            <a:ext cx="9983089" cy="1034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在设备屏幕上点击“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管理”，进入后可以看到屏幕显示可通过两种方式登录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管理页面。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zh-CN" altLang="zh-CN" sz="1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方法一：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浏览器中打开 </a:t>
            </a:r>
            <a:r>
              <a:rPr lang="en-US" altLang="zh-CN" sz="1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http://192.168.40.143:65532/index.html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访问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管理页面。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zh-CN" altLang="zh-CN" sz="1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方法二：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扫描屏幕上的二维码，访问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管理页面</a:t>
            </a:r>
            <a:endParaRPr lang="zh-CN" altLang="zh-CN" sz="1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476C0E-24EB-456E-A114-FD3BEA094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5" y="2377487"/>
            <a:ext cx="6099810" cy="343090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34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64157B-3BA7-44F9-A7E6-D11DAC74E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8" y="1413646"/>
            <a:ext cx="9180830" cy="463296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2B87FC7-11DD-43BD-ACDA-1E2E8D8C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68580"/>
              </p:ext>
            </p:extLst>
          </p:nvPr>
        </p:nvGraphicFramePr>
        <p:xfrm>
          <a:off x="7204290" y="2546629"/>
          <a:ext cx="4213122" cy="365740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5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4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图标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说明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添加新的输出窗口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切换系统语言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手机</a:t>
                      </a: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平板扫描二维码，可登陆到</a:t>
                      </a: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Web</a:t>
                      </a:r>
                      <a:r>
                        <a:rPr lang="zh-CN" alt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开启和关闭所有播放视频源中心线的显示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开启和关闭所有播放视频源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名称显示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开启和关闭所有播放视频源安全框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9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开启和关闭所有播放视频源音柱显示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2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05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边框</a:t>
                      </a: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开启和关闭所有播放视频源边框叠加和设置边框颜色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46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05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增益</a:t>
                      </a: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开启和关闭所有播放视频源的音频赠益和设置音频赠益参数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05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默认</a:t>
                      </a:r>
                      <a:endParaRPr lang="en-US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每一路画面可独立设置为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PVW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/PGM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模式，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D3DEC922-6E54-4EBC-8A05-31D04301E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83" y="3556126"/>
            <a:ext cx="238387" cy="2383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6D2E91-C323-4FF1-B442-05A456CA4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3" y="3239135"/>
            <a:ext cx="238387" cy="23838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2EE17E6-C427-49B6-9B5C-523D24B57A97}"/>
              </a:ext>
            </a:extLst>
          </p:cNvPr>
          <p:cNvSpPr/>
          <p:nvPr/>
        </p:nvSpPr>
        <p:spPr>
          <a:xfrm>
            <a:off x="774588" y="5831634"/>
            <a:ext cx="3629461" cy="242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39D75BB-F631-4CE1-8A16-BFA83F5218C8}"/>
              </a:ext>
            </a:extLst>
          </p:cNvPr>
          <p:cNvSpPr/>
          <p:nvPr/>
        </p:nvSpPr>
        <p:spPr>
          <a:xfrm>
            <a:off x="2860646" y="1385654"/>
            <a:ext cx="7094772" cy="209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0F77ADC5-3DC2-4356-AE4D-02B3045FC84C}"/>
              </a:ext>
            </a:extLst>
          </p:cNvPr>
          <p:cNvCxnSpPr>
            <a:cxnSpLocks/>
          </p:cNvCxnSpPr>
          <p:nvPr/>
        </p:nvCxnSpPr>
        <p:spPr>
          <a:xfrm rot="5400000">
            <a:off x="8617746" y="2185455"/>
            <a:ext cx="1179839" cy="12700"/>
          </a:xfrm>
          <a:prstGeom prst="bentConnector3">
            <a:avLst>
              <a:gd name="adj1" fmla="val 147"/>
            </a:avLst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766CD143-8CA7-4A95-BEF3-13752D25326F}"/>
              </a:ext>
            </a:extLst>
          </p:cNvPr>
          <p:cNvCxnSpPr>
            <a:stCxn id="19" idx="3"/>
            <a:endCxn id="14" idx="1"/>
          </p:cNvCxnSpPr>
          <p:nvPr/>
        </p:nvCxnSpPr>
        <p:spPr>
          <a:xfrm flipV="1">
            <a:off x="4404049" y="4375333"/>
            <a:ext cx="2800241" cy="1577784"/>
          </a:xfrm>
          <a:prstGeom prst="bentConnector3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5915EE4-0D6B-4BED-9AA1-B440F6B39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3" y="4558172"/>
            <a:ext cx="238387" cy="193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FBF425-E697-41BA-99BD-B4DDBD345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3" y="4228883"/>
            <a:ext cx="228599" cy="1857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D01892-9BD8-4030-BB5E-404A1B6C6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3" y="3926291"/>
            <a:ext cx="228600" cy="18573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2E80BBB-4AD2-489A-9475-1899A4EC4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3" y="4921000"/>
            <a:ext cx="238388" cy="193690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04587864-BAD3-43A1-809B-80560C746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4194" y="2955709"/>
            <a:ext cx="228598" cy="2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D25C051-40E4-4C1A-814E-22B71670B58D}"/>
              </a:ext>
            </a:extLst>
          </p:cNvPr>
          <p:cNvGrpSpPr/>
          <p:nvPr/>
        </p:nvGrpSpPr>
        <p:grpSpPr>
          <a:xfrm>
            <a:off x="1240395" y="1740817"/>
            <a:ext cx="9180830" cy="4632960"/>
            <a:chOff x="1505585" y="1112520"/>
            <a:chExt cx="9180830" cy="463296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364157B-3BA7-44F9-A7E6-D11DAC74E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585" y="1112520"/>
              <a:ext cx="9180830" cy="46329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39EE843-C91A-4A0A-A7D7-DC71BE68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388" y="1835991"/>
              <a:ext cx="4543425" cy="261556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0E80FFD-91DC-4E83-9617-5077E2BDBB57}"/>
              </a:ext>
            </a:extLst>
          </p:cNvPr>
          <p:cNvSpPr txBox="1"/>
          <p:nvPr/>
        </p:nvSpPr>
        <p:spPr>
          <a:xfrm>
            <a:off x="5114926" y="917728"/>
            <a:ext cx="49679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窗口布局设置，界面默认显示常见几种分屏模式，可自行选择切换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通过添加布局，自定义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1/2/3/4/5/6/7/8/9/16/20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画面布局</a:t>
            </a:r>
            <a:r>
              <a:rPr lang="zh-CN" altLang="en-US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，支持定义每个窗口的大小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BB576D4-5C81-4A84-AC5E-078AAA4C60E3}"/>
              </a:ext>
            </a:extLst>
          </p:cNvPr>
          <p:cNvCxnSpPr/>
          <p:nvPr/>
        </p:nvCxnSpPr>
        <p:spPr>
          <a:xfrm flipV="1">
            <a:off x="8055315" y="1325461"/>
            <a:ext cx="0" cy="587229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4EC0471-76A2-4D86-938C-9C9195C19B3E}"/>
              </a:ext>
            </a:extLst>
          </p:cNvPr>
          <p:cNvSpPr txBox="1"/>
          <p:nvPr/>
        </p:nvSpPr>
        <p:spPr>
          <a:xfrm>
            <a:off x="1155323" y="924143"/>
            <a:ext cx="3332786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配置预览窗口大小，拖动窗口边框可任意调节窗口大小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297967F-9491-4ACE-B350-47FC404CE214}"/>
              </a:ext>
            </a:extLst>
          </p:cNvPr>
          <p:cNvCxnSpPr>
            <a:cxnSpLocks/>
          </p:cNvCxnSpPr>
          <p:nvPr/>
        </p:nvCxnSpPr>
        <p:spPr>
          <a:xfrm flipV="1">
            <a:off x="3676262" y="1170364"/>
            <a:ext cx="0" cy="2009064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0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72552"/>
            <a:ext cx="1102959" cy="354691"/>
          </a:xfrm>
          <a:prstGeom prst="rect">
            <a:avLst/>
          </a:prstGeom>
        </p:spPr>
      </p:pic>
      <p:sp>
        <p:nvSpPr>
          <p:cNvPr id="10" name="副标题 1"/>
          <p:cNvSpPr txBox="1">
            <a:spLocks/>
          </p:cNvSpPr>
          <p:nvPr/>
        </p:nvSpPr>
        <p:spPr>
          <a:xfrm>
            <a:off x="10538671" y="173654"/>
            <a:ext cx="1592619" cy="35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10193973" y="6503309"/>
            <a:ext cx="1998027" cy="35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长沙千视电子科技有限公司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248489-8854-420A-84EE-C5A70B31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5" y="1568307"/>
            <a:ext cx="9333230" cy="47104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3437A4-0ECE-4B4C-BB97-CA7179DF70BC}"/>
              </a:ext>
            </a:extLst>
          </p:cNvPr>
          <p:cNvSpPr txBox="1"/>
          <p:nvPr/>
        </p:nvSpPr>
        <p:spPr>
          <a:xfrm>
            <a:off x="2285999" y="863660"/>
            <a:ext cx="1217113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添加多个输出窗口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D963AB-3A4F-457A-AB6C-62FEB35C59B4}"/>
              </a:ext>
            </a:extLst>
          </p:cNvPr>
          <p:cNvSpPr txBox="1"/>
          <p:nvPr/>
        </p:nvSpPr>
        <p:spPr>
          <a:xfrm>
            <a:off x="4957082" y="887116"/>
            <a:ext cx="3901168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添加的视窗布局在</a:t>
            </a:r>
            <a:r>
              <a:rPr lang="en-US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界面显示，您可以选择当前需要的视窗布局</a:t>
            </a:r>
            <a:endParaRPr lang="zh-CN" altLang="zh-CN" sz="1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52A1D2C0-42A2-47A6-A943-3515963EF5BA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V="1">
            <a:off x="3289592" y="1200292"/>
            <a:ext cx="581535" cy="154493"/>
          </a:xfrm>
          <a:prstGeom prst="bentConnector2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B14817F-E1A6-476C-9228-9D041C43F237}"/>
              </a:ext>
            </a:extLst>
          </p:cNvPr>
          <p:cNvSpPr/>
          <p:nvPr/>
        </p:nvSpPr>
        <p:spPr>
          <a:xfrm>
            <a:off x="1429384" y="1709168"/>
            <a:ext cx="1551941" cy="214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539B45AE-4615-4974-996C-250D476BB7F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981325" y="1010227"/>
            <a:ext cx="1975757" cy="806382"/>
          </a:xfrm>
          <a:prstGeom prst="bentConnector3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73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813</Words>
  <Application>Microsoft Office PowerPoint</Application>
  <PresentationFormat>宽屏</PresentationFormat>
  <Paragraphs>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宋体</vt:lpstr>
      <vt:lpstr>微软雅黑</vt:lpstr>
      <vt:lpstr>Arial</vt:lpstr>
      <vt:lpstr>Calibri</vt:lpstr>
      <vt:lpstr>Montserrat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长沙千视电子科技有限公司</dc:title>
  <dc:creator>kvsupport</dc:creator>
  <cp:lastModifiedBy>王克球</cp:lastModifiedBy>
  <cp:revision>97</cp:revision>
  <dcterms:created xsi:type="dcterms:W3CDTF">2021-01-14T01:45:00Z</dcterms:created>
  <dcterms:modified xsi:type="dcterms:W3CDTF">2022-03-25T09:06:55Z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